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261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089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330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045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861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45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581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73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429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54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6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76D08-A6F1-47B7-8D81-8BEF9878F58B}" type="datetimeFigureOut">
              <a:rPr lang="ko-KR" altLang="en-US" smtClean="0"/>
              <a:t>2026-03-20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33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clms.sookmyung.ac.kr/courses/287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326" y="162714"/>
            <a:ext cx="1203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방법</a:t>
            </a:r>
            <a:r>
              <a:rPr lang="en-US" altLang="ko-KR" sz="1200" b="1" dirty="0">
                <a:latin typeface="+mn-ea"/>
              </a:rPr>
              <a:t>1. </a:t>
            </a:r>
            <a:r>
              <a:rPr lang="ko-KR" altLang="en-US" sz="1200" b="1" dirty="0">
                <a:latin typeface="+mn-ea"/>
              </a:rPr>
              <a:t>① </a:t>
            </a:r>
            <a:r>
              <a:rPr lang="ko-KR" altLang="en-US" sz="1200" b="1" dirty="0" err="1">
                <a:latin typeface="+mn-ea"/>
              </a:rPr>
              <a:t>숙명포털</a:t>
            </a:r>
            <a:r>
              <a:rPr lang="en-US" altLang="ko-KR" sz="1200" b="1" dirty="0">
                <a:latin typeface="+mn-ea"/>
              </a:rPr>
              <a:t>(https://smsso.sookmyung.ac.kr/)</a:t>
            </a:r>
            <a:r>
              <a:rPr lang="ko-KR" altLang="en-US" sz="1200" b="1" dirty="0">
                <a:latin typeface="+mn-ea"/>
              </a:rPr>
              <a:t> 로그인 </a:t>
            </a:r>
            <a:r>
              <a:rPr lang="en-US" altLang="ko-KR" sz="1200" b="1" dirty="0">
                <a:latin typeface="+mn-ea"/>
              </a:rPr>
              <a:t>&gt;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'</a:t>
            </a:r>
            <a:r>
              <a:rPr lang="ko-KR" altLang="en-US" sz="1200" b="1" dirty="0">
                <a:latin typeface="+mn-ea"/>
              </a:rPr>
              <a:t>주요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사이트 링크</a:t>
            </a:r>
            <a:r>
              <a:rPr lang="en-US" altLang="ko-KR" sz="1200" b="1" dirty="0">
                <a:latin typeface="+mn-ea"/>
              </a:rPr>
              <a:t>＇ </a:t>
            </a:r>
            <a:r>
              <a:rPr lang="ko-KR" altLang="en-US" sz="1200" b="1" dirty="0">
                <a:latin typeface="+mn-ea"/>
              </a:rPr>
              <a:t>란의 </a:t>
            </a:r>
            <a:r>
              <a:rPr lang="en-US" altLang="ko-KR" sz="1200" b="1" dirty="0">
                <a:latin typeface="+mn-ea"/>
              </a:rPr>
              <a:t>SM-MOOC </a:t>
            </a:r>
            <a:r>
              <a:rPr lang="ko-KR" altLang="en-US" sz="1200" b="1" dirty="0">
                <a:latin typeface="+mn-ea"/>
              </a:rPr>
              <a:t>아이콘 클릭</a:t>
            </a:r>
            <a:r>
              <a:rPr lang="en-US" altLang="ko-KR" sz="1200" b="1" dirty="0">
                <a:latin typeface="+mn-ea"/>
              </a:rPr>
              <a:t> (</a:t>
            </a:r>
            <a:r>
              <a:rPr lang="en-US" altLang="ko-KR" sz="1200" dirty="0">
                <a:latin typeface="+mn-ea"/>
              </a:rPr>
              <a:t>=&gt; SM-MOOC </a:t>
            </a:r>
            <a:r>
              <a:rPr lang="ko-KR" altLang="en-US" sz="1200" dirty="0">
                <a:latin typeface="+mn-ea"/>
              </a:rPr>
              <a:t>사이트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 err="1">
                <a:latin typeface="+mn-ea"/>
              </a:rPr>
              <a:t>마이페이지</a:t>
            </a:r>
            <a:r>
              <a:rPr lang="en-US" altLang="ko-KR" sz="1200" dirty="0">
                <a:latin typeface="+mn-ea"/>
              </a:rPr>
              <a:t>‘ </a:t>
            </a:r>
            <a:r>
              <a:rPr lang="ko-KR" altLang="en-US" sz="1200" dirty="0">
                <a:latin typeface="+mn-ea"/>
              </a:rPr>
              <a:t>화면으로 바로 연결</a:t>
            </a:r>
            <a:r>
              <a:rPr lang="en-US" altLang="ko-KR" sz="1200" dirty="0"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         </a:t>
            </a:r>
            <a:r>
              <a:rPr lang="ko-KR" altLang="en-US" sz="1200" b="1" dirty="0">
                <a:latin typeface="+mn-ea"/>
              </a:rPr>
              <a:t>② </a:t>
            </a:r>
            <a:r>
              <a:rPr lang="en-US" altLang="ko-KR" sz="1200" b="1" dirty="0">
                <a:latin typeface="+mn-ea"/>
              </a:rPr>
              <a:t>SM-MOOC </a:t>
            </a:r>
            <a:r>
              <a:rPr lang="ko-KR" altLang="en-US" sz="1200" b="1" dirty="0">
                <a:latin typeface="+mn-ea"/>
              </a:rPr>
              <a:t>사이트 </a:t>
            </a:r>
            <a:r>
              <a:rPr lang="en-US" altLang="ko-KR" sz="1200" b="1" dirty="0">
                <a:latin typeface="+mn-ea"/>
              </a:rPr>
              <a:t>'</a:t>
            </a:r>
            <a:r>
              <a:rPr lang="ko-KR" altLang="en-US" sz="1200" b="1" dirty="0" err="1">
                <a:latin typeface="+mn-ea"/>
              </a:rPr>
              <a:t>마이페이지</a:t>
            </a:r>
            <a:r>
              <a:rPr lang="en-US" altLang="ko-KR" sz="1200" b="1" dirty="0">
                <a:latin typeface="+mn-ea"/>
              </a:rPr>
              <a:t>‘ </a:t>
            </a:r>
            <a:r>
              <a:rPr lang="ko-KR" altLang="en-US" sz="1200" b="1" dirty="0">
                <a:latin typeface="+mn-ea"/>
              </a:rPr>
              <a:t>내 </a:t>
            </a:r>
            <a:r>
              <a:rPr lang="en-US" altLang="ko-KR" sz="1200" b="1" dirty="0">
                <a:latin typeface="+mn-ea"/>
              </a:rPr>
              <a:t>[</a:t>
            </a:r>
            <a:r>
              <a:rPr lang="ko-KR" altLang="en-US" sz="1200" b="1" dirty="0">
                <a:latin typeface="+mn-ea"/>
              </a:rPr>
              <a:t>과목 홈 </a:t>
            </a:r>
            <a:r>
              <a:rPr lang="ko-KR" altLang="en-US" sz="1200" b="1" dirty="0" err="1">
                <a:latin typeface="+mn-ea"/>
              </a:rPr>
              <a:t>바로가기</a:t>
            </a:r>
            <a:r>
              <a:rPr lang="en-US" altLang="ko-KR" sz="1200" b="1" dirty="0">
                <a:latin typeface="+mn-ea"/>
              </a:rPr>
              <a:t>] </a:t>
            </a:r>
            <a:r>
              <a:rPr lang="ko-KR" altLang="en-US" sz="1200" b="1" dirty="0">
                <a:latin typeface="+mn-ea"/>
              </a:rPr>
              <a:t>클릭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33" y="1032933"/>
            <a:ext cx="7451309" cy="207407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7112000" y="2412742"/>
            <a:ext cx="474134" cy="6942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9433" y="3694748"/>
            <a:ext cx="7697767" cy="2252807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9821333" y="5621609"/>
            <a:ext cx="711199" cy="3473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6874932" y="2175674"/>
            <a:ext cx="237068" cy="2370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1</a:t>
            </a:r>
            <a:endParaRPr lang="ko-KR" altLang="en-US" sz="1400" b="1" dirty="0"/>
          </a:p>
        </p:txBody>
      </p:sp>
      <p:sp>
        <p:nvSpPr>
          <p:cNvPr id="10" name="타원 9"/>
          <p:cNvSpPr/>
          <p:nvPr/>
        </p:nvSpPr>
        <p:spPr>
          <a:xfrm>
            <a:off x="9541932" y="5596208"/>
            <a:ext cx="237068" cy="2370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2</a:t>
            </a:r>
            <a:endParaRPr lang="ko-KR" altLang="en-US" sz="1400" b="1" dirty="0"/>
          </a:p>
        </p:txBody>
      </p:sp>
      <p:cxnSp>
        <p:nvCxnSpPr>
          <p:cNvPr id="12" name="직선 화살표 연결선 11"/>
          <p:cNvCxnSpPr>
            <a:stCxn id="6" idx="3"/>
          </p:cNvCxnSpPr>
          <p:nvPr/>
        </p:nvCxnSpPr>
        <p:spPr>
          <a:xfrm>
            <a:off x="7586134" y="2759876"/>
            <a:ext cx="2531533" cy="28617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이등변 삼각형 15"/>
          <p:cNvSpPr/>
          <p:nvPr/>
        </p:nvSpPr>
        <p:spPr>
          <a:xfrm flipV="1">
            <a:off x="5438775" y="3276124"/>
            <a:ext cx="371475" cy="180975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709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326" y="162714"/>
            <a:ext cx="9958341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방법</a:t>
            </a:r>
            <a:r>
              <a:rPr lang="en-US" altLang="ko-KR" sz="1200" b="1" dirty="0">
                <a:latin typeface="+mn-ea"/>
              </a:rPr>
              <a:t>2. </a:t>
            </a:r>
            <a:r>
              <a:rPr lang="ko-KR" altLang="en-US" sz="1200" b="1" dirty="0">
                <a:latin typeface="+mn-ea"/>
              </a:rPr>
              <a:t>① 강의실 </a:t>
            </a:r>
            <a:r>
              <a:rPr lang="en-US" altLang="ko-KR" sz="1200" b="1" dirty="0">
                <a:latin typeface="+mn-ea"/>
              </a:rPr>
              <a:t>URL </a:t>
            </a:r>
            <a:r>
              <a:rPr lang="ko-KR" altLang="en-US" sz="1200" b="1" dirty="0">
                <a:latin typeface="+mn-ea"/>
              </a:rPr>
              <a:t>입력</a:t>
            </a:r>
            <a:r>
              <a:rPr lang="en-US" altLang="ko-KR" sz="1200" b="1" dirty="0">
                <a:latin typeface="+mn-ea"/>
              </a:rPr>
              <a:t>(https://mooclms.sookmyung.ac.kr/courses/287) 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&gt; </a:t>
            </a:r>
            <a:r>
              <a:rPr lang="ko-KR" altLang="en-US" sz="1200" b="1" dirty="0" err="1">
                <a:latin typeface="+mn-ea"/>
              </a:rPr>
              <a:t>숙명포털</a:t>
            </a:r>
            <a:r>
              <a:rPr lang="ko-KR" altLang="en-US" sz="1200" b="1" dirty="0">
                <a:latin typeface="+mn-ea"/>
              </a:rPr>
              <a:t> 계정으로 로그인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229" y="2110565"/>
            <a:ext cx="3028591" cy="3093776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433048" y="1515159"/>
            <a:ext cx="363041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ko-KR" sz="1200" b="1" dirty="0">
                <a:latin typeface="+mn-ea"/>
                <a:hlinkClick r:id="rId3"/>
              </a:rPr>
              <a:t>https://mooclms.sookmyung.ac.kr/courses/287</a:t>
            </a:r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1740554" y="3522434"/>
            <a:ext cx="1358899" cy="6012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511D672C-2255-41EE-A994-29EB9DDC5E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010" y="1792158"/>
            <a:ext cx="5965121" cy="4294013"/>
          </a:xfrm>
          <a:prstGeom prst="rect">
            <a:avLst/>
          </a:prstGeom>
        </p:spPr>
      </p:pic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3D8B80E9-4C82-4B8B-BD11-B467CD73BA71}"/>
              </a:ext>
            </a:extLst>
          </p:cNvPr>
          <p:cNvCxnSpPr>
            <a:cxnSpLocks/>
          </p:cNvCxnSpPr>
          <p:nvPr/>
        </p:nvCxnSpPr>
        <p:spPr>
          <a:xfrm flipV="1">
            <a:off x="3099453" y="2306972"/>
            <a:ext cx="2831564" cy="13826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781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92</Words>
  <Application>Microsoft Office PowerPoint</Application>
  <PresentationFormat>와이드스크린</PresentationFormat>
  <Paragraphs>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SM-PC</dc:creator>
  <cp:lastModifiedBy>SMU</cp:lastModifiedBy>
  <cp:revision>6</cp:revision>
  <dcterms:created xsi:type="dcterms:W3CDTF">2025-03-31T02:04:25Z</dcterms:created>
  <dcterms:modified xsi:type="dcterms:W3CDTF">2026-03-20T06:36:28Z</dcterms:modified>
</cp:coreProperties>
</file>